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49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35E5D2-353A-464D-B867-60CD0A942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9E1EF64-856F-4F1F-B6E5-08B229B3D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1BA0A-BB59-450D-A1CB-C606FCE0790B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BACBBDE-C29A-4436-B8E5-5E56CF77E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D9A850D-2494-44C9-9780-B5E66B6C6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0164D-0FE2-41E9-AC54-0C8F7588B2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1171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BF1218B-D2DF-43B7-9416-0E59057BA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86FB08F-4CFC-4995-B87E-5CA1D48A2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87F00CE-C98C-45AE-84BA-071A9EA070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1BA0A-BB59-450D-A1CB-C606FCE0790B}" type="datetimeFigureOut">
              <a:rPr lang="ko-KR" altLang="en-US" smtClean="0"/>
              <a:t>2018-08-03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6B2C016-9B7C-4405-9630-948BC9EA50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38DD37-D49F-43BF-A7AB-DC2CF311F9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0164D-0FE2-41E9-AC54-0C8F7588B2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1583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 hidden="1">
            <a:extLst>
              <a:ext uri="{FF2B5EF4-FFF2-40B4-BE49-F238E27FC236}">
                <a16:creationId xmlns:a16="http://schemas.microsoft.com/office/drawing/2014/main" id="{2A0ECEE3-E562-4C66-B752-2E9317DD6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61181F08-F856-4B2C-9859-7FB66C152766}"/>
              </a:ext>
            </a:extLst>
          </p:cNvPr>
          <p:cNvPicPr/>
          <p:nvPr/>
        </p:nvPicPr>
        <p:blipFill rotWithShape="1">
          <a:blip r:embed="rId2"/>
          <a:srcRect l="3439" t="14941" r="58476" b="24491"/>
          <a:stretch/>
        </p:blipFill>
        <p:spPr>
          <a:xfrm>
            <a:off x="437745" y="476656"/>
            <a:ext cx="3482502" cy="4153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794129" y="4961107"/>
            <a:ext cx="27697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Team  </a:t>
            </a:r>
            <a:r>
              <a:rPr lang="en-US" altLang="ko-KR" sz="4000" b="1" dirty="0" err="1" smtClean="0">
                <a:latin typeface="오픈애즈" panose="02020603020101020101" pitchFamily="18" charset="-127"/>
                <a:ea typeface="오픈애즈" panose="02020603020101020101" pitchFamily="18" charset="-127"/>
              </a:rPr>
              <a:t>menTory</a:t>
            </a:r>
            <a:endParaRPr lang="ko-KR" altLang="en-US" b="1" dirty="0">
              <a:latin typeface="오픈애즈" panose="02020603020101020101" pitchFamily="18" charset="-127"/>
              <a:ea typeface="오픈애즈" panose="0202060302010102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04534" y="5999732"/>
            <a:ext cx="24593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err="1" smtClean="0"/>
              <a:t>대천여중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</a:t>
            </a:r>
            <a:r>
              <a:rPr lang="ko-KR" altLang="en-US" sz="1400" dirty="0" smtClean="0"/>
              <a:t>학년</a:t>
            </a:r>
            <a:endParaRPr lang="en-US" altLang="ko-KR" sz="1400" dirty="0" smtClean="0"/>
          </a:p>
          <a:p>
            <a:r>
              <a:rPr lang="ko-KR" altLang="en-US" sz="1400" dirty="0" smtClean="0"/>
              <a:t>이서진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최하은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이주현</a:t>
            </a:r>
            <a:r>
              <a:rPr lang="en-US" altLang="ko-KR" sz="1400" dirty="0" smtClean="0"/>
              <a:t>,</a:t>
            </a:r>
            <a:r>
              <a:rPr lang="ko-KR" altLang="en-US" sz="1400" dirty="0" err="1" smtClean="0"/>
              <a:t>안성빈</a:t>
            </a:r>
            <a:endParaRPr lang="ko-KR" altLang="en-US" sz="1400" dirty="0"/>
          </a:p>
        </p:txBody>
      </p:sp>
      <p:grpSp>
        <p:nvGrpSpPr>
          <p:cNvPr id="9" name="그룹 8"/>
          <p:cNvGrpSpPr/>
          <p:nvPr/>
        </p:nvGrpSpPr>
        <p:grpSpPr>
          <a:xfrm>
            <a:off x="4299626" y="0"/>
            <a:ext cx="4844374" cy="6858000"/>
            <a:chOff x="4299626" y="0"/>
            <a:chExt cx="4844374" cy="6858000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61181F08-F856-4B2C-9859-7FB66C152766}"/>
                </a:ext>
              </a:extLst>
            </p:cNvPr>
            <p:cNvPicPr/>
            <p:nvPr/>
          </p:nvPicPr>
          <p:blipFill rotWithShape="1">
            <a:blip r:embed="rId2"/>
            <a:srcRect l="47022"/>
            <a:stretch/>
          </p:blipFill>
          <p:spPr>
            <a:xfrm>
              <a:off x="4299626" y="0"/>
              <a:ext cx="4844374" cy="6858000"/>
            </a:xfrm>
            <a:prstGeom prst="rect">
              <a:avLst/>
            </a:prstGeom>
          </p:spPr>
        </p:pic>
        <p:sp>
          <p:nvSpPr>
            <p:cNvPr id="8" name="직사각형 7"/>
            <p:cNvSpPr/>
            <p:nvPr/>
          </p:nvSpPr>
          <p:spPr>
            <a:xfrm>
              <a:off x="5525311" y="1809345"/>
              <a:ext cx="2227634" cy="4182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0404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 hidden="1">
            <a:extLst>
              <a:ext uri="{FF2B5EF4-FFF2-40B4-BE49-F238E27FC236}">
                <a16:creationId xmlns:a16="http://schemas.microsoft.com/office/drawing/2014/main" id="{0FBB05EB-EED1-47EB-AAFA-3B54D1175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000">
                <a:solidFill>
                  <a:srgbClr val="FAB117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“</a:t>
            </a:r>
            <a:r>
              <a:rPr lang="ko-KR" altLang="en-US" sz="4000">
                <a:solidFill>
                  <a:srgbClr val="FAB117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화장실 시설이 고장나서 가기가 싫어요</a:t>
            </a:r>
            <a:r>
              <a:rPr lang="en-US" altLang="ko-KR" sz="4000">
                <a:solidFill>
                  <a:srgbClr val="FAB117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”</a:t>
            </a:r>
            <a:endParaRPr lang="ko-KR" altLang="en-US" sz="40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F2B60804-3D31-44B9-AD40-823F093F3F9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6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 hidden="1">
            <a:extLst>
              <a:ext uri="{FF2B5EF4-FFF2-40B4-BE49-F238E27FC236}">
                <a16:creationId xmlns:a16="http://schemas.microsoft.com/office/drawing/2014/main" id="{8ACBAAA4-C3BC-450E-8B46-8D19B6FD7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2BA7DDF1-EEC1-45E1-9060-A72912AC0DF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77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맑은 고딕</vt:lpstr>
      <vt:lpstr>배달의민족 주아</vt:lpstr>
      <vt:lpstr>오픈애즈</vt:lpstr>
      <vt:lpstr>Arial</vt:lpstr>
      <vt:lpstr>Office 테마</vt:lpstr>
      <vt:lpstr>PowerPoint 프레젠테이션</vt:lpstr>
      <vt:lpstr>“화장실 시설이 고장나서 가기가 싫어요”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태기</dc:creator>
  <cp:lastModifiedBy>kyo</cp:lastModifiedBy>
  <cp:revision>2</cp:revision>
  <dcterms:created xsi:type="dcterms:W3CDTF">2018-08-03T07:15:10Z</dcterms:created>
  <dcterms:modified xsi:type="dcterms:W3CDTF">2018-08-03T10:55:15Z</dcterms:modified>
</cp:coreProperties>
</file>